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6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36485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258" y="54833"/>
            <a:ext cx="8451500" cy="5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41975" y="3444400"/>
            <a:ext cx="9144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37200" y="2572925"/>
            <a:ext cx="92392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27662" y="1682400"/>
            <a:ext cx="942975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37200" y="782337"/>
            <a:ext cx="92392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232450" y="-108187"/>
            <a:ext cx="9334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254312" y="1687200"/>
            <a:ext cx="9144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1196737" y="3525387"/>
            <a:ext cx="9239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206262" y="2596762"/>
            <a:ext cx="942975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201487" y="1677662"/>
            <a:ext cx="9334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196737" y="806162"/>
            <a:ext cx="92392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187212" y="-93912"/>
            <a:ext cx="9239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0254337" y="-103437"/>
            <a:ext cx="94297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47412" y="3515875"/>
            <a:ext cx="9144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2256937" y="2601512"/>
            <a:ext cx="9334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2256937" y="1696700"/>
            <a:ext cx="93345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-2252175" y="801387"/>
            <a:ext cx="923925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-2247412" y="-93912"/>
            <a:ext cx="914400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254325" y="2549162"/>
            <a:ext cx="92392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0254312" y="787112"/>
            <a:ext cx="923925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0254337" y="3430187"/>
            <a:ext cx="923925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Lisa Randolph</cp:lastModifiedBy>
  <cp:revision>1</cp:revision>
  <dcterms:modified xsi:type="dcterms:W3CDTF">2015-01-07T23:54:43Z</dcterms:modified>
</cp:coreProperties>
</file>